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7" r:id="rId6"/>
    <p:sldId id="262" r:id="rId7"/>
    <p:sldId id="263" r:id="rId8"/>
    <p:sldId id="259" r:id="rId9"/>
    <p:sldId id="268" r:id="rId10"/>
    <p:sldId id="279" r:id="rId11"/>
    <p:sldId id="269" r:id="rId12"/>
    <p:sldId id="277" r:id="rId13"/>
    <p:sldId id="273" r:id="rId14"/>
    <p:sldId id="271" r:id="rId15"/>
    <p:sldId id="276" r:id="rId16"/>
    <p:sldId id="27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36" autoAdjust="0"/>
    <p:restoredTop sz="94660"/>
  </p:normalViewPr>
  <p:slideViewPr>
    <p:cSldViewPr snapToGrid="0">
      <p:cViewPr varScale="1">
        <p:scale>
          <a:sx n="89" d="100"/>
          <a:sy n="89" d="100"/>
        </p:scale>
        <p:origin x="39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E9462EF3-3C4F-43EE-ACEE-D4B806740EA3}" type="datetimeFigureOut">
              <a:rPr lang="en-US" dirty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43B39-165A-4B68-AA5C-581F5336313C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8C57-33F9-4259-AC4F-0E3F5BEC9B94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772B-8FA2-401F-A0A1-A59855EDBC3E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5BDE-5A90-4611-82E9-0FC5746D30C5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A17D-0BEA-4E76-A7FC-F7C188BC48D1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C7D-18CA-4236-82B9-D75EB1D66EAE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786BE5-D2A3-4BF0-8B30-D7403E61B3DC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31214" y="2691404"/>
            <a:ext cx="8825658" cy="2677648"/>
          </a:xfrm>
        </p:spPr>
        <p:txBody>
          <a:bodyPr/>
          <a:lstStyle/>
          <a:p>
            <a:pPr algn="ctr"/>
            <a:r>
              <a:rPr lang="sl-SI" dirty="0" smtClean="0"/>
              <a:t>  </a:t>
            </a:r>
            <a:r>
              <a:rPr lang="sl-SI" sz="7200" b="1" dirty="0" smtClean="0"/>
              <a:t>MALTA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  </a:t>
            </a:r>
            <a:r>
              <a:rPr lang="sl-SI" sz="4400" dirty="0" smtClean="0">
                <a:latin typeface="Comic Sans MS" panose="030F0702030302020204" pitchFamily="66" charset="0"/>
              </a:rPr>
              <a:t>20.10. – 25.10.2019</a:t>
            </a:r>
            <a:endParaRPr lang="sl-SI" dirty="0">
              <a:latin typeface="Comic Sans MS" panose="030F0702030302020204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  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145" y="841689"/>
            <a:ext cx="2765797" cy="170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99925" y="349833"/>
            <a:ext cx="8825659" cy="706964"/>
          </a:xfrm>
        </p:spPr>
        <p:txBody>
          <a:bodyPr/>
          <a:lstStyle/>
          <a:p>
            <a:r>
              <a:rPr lang="sl-SI" sz="3200" dirty="0" smtClean="0">
                <a:solidFill>
                  <a:schemeClr val="tx1"/>
                </a:solidFill>
              </a:rPr>
              <a:t>Obisk cerkvenega zavoda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802" y="1503805"/>
            <a:ext cx="4502803" cy="2894659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8882" y="4215745"/>
            <a:ext cx="4504232" cy="300282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" t="2616" r="4335" b="8477"/>
          <a:stretch/>
        </p:blipFill>
        <p:spPr>
          <a:xfrm>
            <a:off x="471916" y="2149591"/>
            <a:ext cx="3294529" cy="539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4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3319" y="83931"/>
            <a:ext cx="8825659" cy="1393013"/>
          </a:xfrm>
        </p:spPr>
        <p:txBody>
          <a:bodyPr/>
          <a:lstStyle/>
          <a:p>
            <a:r>
              <a:rPr lang="sl-SI" sz="3200" dirty="0" smtClean="0">
                <a:solidFill>
                  <a:schemeClr val="tx1"/>
                </a:solidFill>
              </a:rPr>
              <a:t>NAČRTOVANJE DELA V PROJEKTU </a:t>
            </a:r>
            <a:endParaRPr lang="sl-SI" sz="3200" dirty="0">
              <a:solidFill>
                <a:schemeClr val="tx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31485" y="2146056"/>
            <a:ext cx="8825659" cy="3416300"/>
          </a:xfrm>
          <a:noFill/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/>
                </a:solidFill>
              </a:rPr>
              <a:t>Pisanje zgodb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/>
                </a:solidFill>
              </a:rPr>
              <a:t>Naslednja mobilnost:</a:t>
            </a:r>
          </a:p>
          <a:p>
            <a:pPr marL="0" indent="0">
              <a:buNone/>
            </a:pPr>
            <a:r>
              <a:rPr lang="sl-SI" dirty="0">
                <a:solidFill>
                  <a:schemeClr val="tx1"/>
                </a:solidFill>
              </a:rPr>
              <a:t>- Islandija 20. </a:t>
            </a:r>
            <a:r>
              <a:rPr lang="aa-ET" dirty="0">
                <a:solidFill>
                  <a:schemeClr val="tx1"/>
                </a:solidFill>
              </a:rPr>
              <a:t>–</a:t>
            </a:r>
            <a:r>
              <a:rPr lang="sl-SI" dirty="0">
                <a:solidFill>
                  <a:schemeClr val="tx1"/>
                </a:solidFill>
              </a:rPr>
              <a:t> 24. 4. 2020  </a:t>
            </a:r>
          </a:p>
        </p:txBody>
      </p:sp>
    </p:spTree>
    <p:extLst>
      <p:ext uri="{BB962C8B-B14F-4D97-AF65-F5344CB8AC3E}">
        <p14:creationId xmlns:p14="http://schemas.microsoft.com/office/powerpoint/2010/main" val="202646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77367" y="359155"/>
            <a:ext cx="8825659" cy="780398"/>
          </a:xfrm>
        </p:spPr>
        <p:txBody>
          <a:bodyPr/>
          <a:lstStyle/>
          <a:p>
            <a:r>
              <a:rPr lang="sl-SI" sz="3200" dirty="0" smtClean="0">
                <a:solidFill>
                  <a:schemeClr val="tx1"/>
                </a:solidFill>
              </a:rPr>
              <a:t/>
            </a:r>
            <a:br>
              <a:rPr lang="sl-SI" sz="3200" dirty="0" smtClean="0">
                <a:solidFill>
                  <a:schemeClr val="tx1"/>
                </a:solidFill>
              </a:rPr>
            </a:br>
            <a:r>
              <a:rPr lang="sl-SI" sz="3200" dirty="0" smtClean="0">
                <a:solidFill>
                  <a:schemeClr val="tx1"/>
                </a:solidFill>
              </a:rPr>
              <a:t/>
            </a:r>
            <a:br>
              <a:rPr lang="sl-SI" sz="3200" dirty="0" smtClean="0">
                <a:solidFill>
                  <a:schemeClr val="tx1"/>
                </a:solidFill>
              </a:rPr>
            </a:br>
            <a:r>
              <a:rPr lang="sl-SI" sz="3200" dirty="0" smtClean="0">
                <a:solidFill>
                  <a:schemeClr val="tx1"/>
                </a:solidFill>
              </a:rPr>
              <a:t>VALETTA, glavno mesto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pic>
        <p:nvPicPr>
          <p:cNvPr id="1026" name="Picture 2" descr="https://wiki.potnik.si/images/4/4a/Valleta-Street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633" y="1439746"/>
            <a:ext cx="3327959" cy="44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19" y="1276973"/>
            <a:ext cx="4700248" cy="2643890"/>
          </a:xfrm>
          <a:prstGeom prst="rect">
            <a:avLst/>
          </a:prstGeom>
        </p:spPr>
      </p:pic>
      <p:sp>
        <p:nvSpPr>
          <p:cNvPr id="6" name="Naslov 1"/>
          <p:cNvSpPr txBox="1">
            <a:spLocks/>
          </p:cNvSpPr>
          <p:nvPr/>
        </p:nvSpPr>
        <p:spPr bwMode="gray">
          <a:xfrm>
            <a:off x="1840753" y="42390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dirty="0" smtClean="0">
                <a:solidFill>
                  <a:schemeClr val="tx1"/>
                </a:solidFill>
              </a:rPr>
              <a:t>OGLED ZNAMENITOSTI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40" y="4058283"/>
            <a:ext cx="4769393" cy="26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5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74573" y="523934"/>
            <a:ext cx="8825659" cy="706964"/>
          </a:xfrm>
        </p:spPr>
        <p:txBody>
          <a:bodyPr/>
          <a:lstStyle/>
          <a:p>
            <a:pPr algn="ctr"/>
            <a:r>
              <a:rPr lang="sl-SI" sz="3200" dirty="0" smtClean="0">
                <a:solidFill>
                  <a:schemeClr val="tx1"/>
                </a:solidFill>
              </a:rPr>
              <a:t>KATAKOMBE</a:t>
            </a:r>
            <a:endParaRPr lang="sl-SI" sz="3200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926" y="2038850"/>
            <a:ext cx="5167734" cy="350078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305" y="2038850"/>
            <a:ext cx="5405717" cy="35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5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338" y="2004871"/>
            <a:ext cx="6542803" cy="4361869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652475" y="250546"/>
            <a:ext cx="846873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dirty="0"/>
              <a:t>Palača velikega </a:t>
            </a:r>
            <a:r>
              <a:rPr lang="sl-SI" sz="3200" dirty="0" smtClean="0"/>
              <a:t>mojstra</a:t>
            </a:r>
            <a:r>
              <a:rPr lang="sl-SI" sz="3200" dirty="0"/>
              <a:t> </a:t>
            </a:r>
            <a:r>
              <a:rPr lang="sl-SI" sz="3200" dirty="0" smtClean="0"/>
              <a:t>– </a:t>
            </a:r>
          </a:p>
          <a:p>
            <a:r>
              <a:rPr lang="sl-SI" sz="3200" dirty="0" err="1" smtClean="0"/>
              <a:t>Grandmaster's</a:t>
            </a:r>
            <a:r>
              <a:rPr lang="sl-SI" sz="3200" dirty="0" smtClean="0"/>
              <a:t> </a:t>
            </a:r>
            <a:r>
              <a:rPr lang="sl-SI" sz="3200" dirty="0"/>
              <a:t>Palace</a:t>
            </a:r>
            <a:r>
              <a:rPr lang="sl-SI" sz="3200" dirty="0" smtClean="0"/>
              <a:t>(Valletta</a:t>
            </a:r>
            <a:r>
              <a:rPr lang="sl-SI" sz="3200" dirty="0"/>
              <a:t>)</a:t>
            </a:r>
          </a:p>
          <a:p>
            <a:r>
              <a:rPr lang="sl-SI" sz="3600" dirty="0" smtClean="0"/>
              <a:t> </a:t>
            </a:r>
            <a:endParaRPr lang="sl-SI" sz="36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729" y="727112"/>
            <a:ext cx="3475383" cy="521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8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0246" y="217879"/>
            <a:ext cx="8825659" cy="706964"/>
          </a:xfrm>
        </p:spPr>
        <p:txBody>
          <a:bodyPr/>
          <a:lstStyle/>
          <a:p>
            <a:r>
              <a:rPr lang="sl-SI" sz="3200" dirty="0" smtClean="0">
                <a:solidFill>
                  <a:schemeClr val="tx1"/>
                </a:solidFill>
              </a:rPr>
              <a:t>MUZEJ VOJAŠKE ZGODOVINE</a:t>
            </a:r>
            <a:endParaRPr lang="sl-SI" sz="3200" dirty="0">
              <a:solidFill>
                <a:schemeClr val="tx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  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541" y="1277161"/>
            <a:ext cx="5943600" cy="483660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02" y="4311650"/>
            <a:ext cx="3579788" cy="238413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/>
          <a:srcRect l="3162" t="2745" r="1288" b="2886"/>
          <a:stretch/>
        </p:blipFill>
        <p:spPr>
          <a:xfrm>
            <a:off x="1906198" y="1760469"/>
            <a:ext cx="3661585" cy="245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7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09787" y="211690"/>
            <a:ext cx="8825659" cy="706964"/>
          </a:xfrm>
        </p:spPr>
        <p:txBody>
          <a:bodyPr/>
          <a:lstStyle/>
          <a:p>
            <a:pPr algn="ctr"/>
            <a:r>
              <a:rPr lang="sl-SI" sz="3200" dirty="0" smtClean="0">
                <a:solidFill>
                  <a:schemeClr val="tx1"/>
                </a:solidFill>
              </a:rPr>
              <a:t>  TEMPLJI</a:t>
            </a:r>
            <a:endParaRPr lang="sl-SI" sz="3200" dirty="0">
              <a:solidFill>
                <a:schemeClr val="tx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 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t="9589"/>
          <a:stretch/>
        </p:blipFill>
        <p:spPr>
          <a:xfrm>
            <a:off x="360683" y="1052743"/>
            <a:ext cx="6572349" cy="405893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/>
          <a:srcRect l="7961" r="19649"/>
          <a:stretch/>
        </p:blipFill>
        <p:spPr>
          <a:xfrm>
            <a:off x="7291572" y="1182319"/>
            <a:ext cx="4343400" cy="231383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/>
          <a:srcRect l="7759" r="12358"/>
          <a:stretch/>
        </p:blipFill>
        <p:spPr>
          <a:xfrm>
            <a:off x="7291572" y="4048967"/>
            <a:ext cx="4491318" cy="252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09310" y="2484408"/>
            <a:ext cx="8825659" cy="4373592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Project Name: </a:t>
            </a:r>
            <a:r>
              <a:rPr lang="en-US" sz="2600" b="1" dirty="0"/>
              <a:t>BOOST  -  Building On Opportunities for Story Telling </a:t>
            </a:r>
            <a:endParaRPr lang="sl-SI" sz="2600" b="1" dirty="0"/>
          </a:p>
          <a:p>
            <a:endParaRPr lang="sl-SI" sz="2600" dirty="0" smtClean="0"/>
          </a:p>
          <a:p>
            <a:r>
              <a:rPr lang="sl-SI" sz="2600" b="1" dirty="0" err="1" smtClean="0"/>
              <a:t>Theresa</a:t>
            </a:r>
            <a:r>
              <a:rPr lang="sl-SI" sz="2600" b="1" dirty="0" smtClean="0"/>
              <a:t> </a:t>
            </a:r>
            <a:r>
              <a:rPr lang="sl-SI" sz="2600" b="1" dirty="0" err="1" smtClean="0"/>
              <a:t>Nuzzo</a:t>
            </a:r>
            <a:r>
              <a:rPr lang="sl-SI" sz="2600" b="1" dirty="0" smtClean="0"/>
              <a:t> </a:t>
            </a:r>
            <a:r>
              <a:rPr lang="sl-SI" sz="2600" b="1" dirty="0" err="1" smtClean="0"/>
              <a:t>school</a:t>
            </a:r>
            <a:endParaRPr lang="sl-SI" sz="2600" b="1" dirty="0" smtClean="0"/>
          </a:p>
          <a:p>
            <a:pPr marL="0" indent="0">
              <a:buNone/>
            </a:pPr>
            <a:r>
              <a:rPr lang="sl-SI" sz="2600" dirty="0" smtClean="0"/>
              <a:t>           - katoliška </a:t>
            </a:r>
            <a:r>
              <a:rPr lang="sl-SI" sz="2600" dirty="0"/>
              <a:t>šola, </a:t>
            </a:r>
          </a:p>
          <a:p>
            <a:pPr marL="0" indent="0">
              <a:buNone/>
            </a:pPr>
            <a:r>
              <a:rPr lang="sl-SI" sz="2600" dirty="0" smtClean="0"/>
              <a:t>           - 320 </a:t>
            </a:r>
            <a:r>
              <a:rPr lang="sl-SI" sz="2600" dirty="0"/>
              <a:t>učencev, starih med 5 in 11 </a:t>
            </a:r>
            <a:r>
              <a:rPr lang="sl-SI" sz="2600" dirty="0" smtClean="0"/>
              <a:t>let,</a:t>
            </a:r>
          </a:p>
          <a:p>
            <a:pPr marL="0" indent="0">
              <a:buNone/>
            </a:pPr>
            <a:r>
              <a:rPr lang="sl-SI" sz="2600" dirty="0"/>
              <a:t> </a:t>
            </a:r>
            <a:r>
              <a:rPr lang="sl-SI" sz="2600" dirty="0" smtClean="0"/>
              <a:t>          - zaposlenih 15 učiteljev in 17 učiteljev učne pomoči</a:t>
            </a:r>
          </a:p>
          <a:p>
            <a:pPr marL="0" indent="0">
              <a:buNone/>
            </a:pPr>
            <a:endParaRPr lang="sl-SI" sz="2600" dirty="0" smtClean="0"/>
          </a:p>
          <a:p>
            <a:r>
              <a:rPr lang="sl-SI" sz="2600" b="1" dirty="0"/>
              <a:t>Stella </a:t>
            </a:r>
            <a:r>
              <a:rPr lang="sl-SI" sz="2600" b="1" dirty="0" err="1"/>
              <a:t>Maris</a:t>
            </a:r>
            <a:r>
              <a:rPr lang="sl-SI" sz="2600" b="1" dirty="0"/>
              <a:t> in St </a:t>
            </a:r>
            <a:r>
              <a:rPr lang="sl-SI" sz="2600" b="1" dirty="0" err="1" smtClean="0"/>
              <a:t>Benild</a:t>
            </a:r>
            <a:r>
              <a:rPr lang="sl-SI" sz="2600" b="1" dirty="0"/>
              <a:t> </a:t>
            </a:r>
            <a:r>
              <a:rPr lang="sl-SI" sz="2600" b="1" dirty="0" smtClean="0"/>
              <a:t> </a:t>
            </a:r>
            <a:r>
              <a:rPr lang="sl-SI" sz="2600" b="1" dirty="0" err="1" smtClean="0"/>
              <a:t>School</a:t>
            </a:r>
            <a:endParaRPr lang="sl-SI" sz="2600" b="1" dirty="0" smtClean="0"/>
          </a:p>
          <a:p>
            <a:pPr marL="0" indent="0">
              <a:buNone/>
            </a:pPr>
            <a:r>
              <a:rPr lang="sl-SI" sz="2600" dirty="0" smtClean="0"/>
              <a:t>           - St. </a:t>
            </a:r>
            <a:r>
              <a:rPr lang="sl-SI" sz="2600" dirty="0" err="1" smtClean="0"/>
              <a:t>Benild</a:t>
            </a:r>
            <a:r>
              <a:rPr lang="sl-SI" sz="2600" dirty="0" smtClean="0"/>
              <a:t> </a:t>
            </a:r>
            <a:r>
              <a:rPr lang="sl-SI" sz="2600" dirty="0" err="1" smtClean="0"/>
              <a:t>School</a:t>
            </a:r>
            <a:r>
              <a:rPr lang="sl-SI" sz="2600" dirty="0" smtClean="0"/>
              <a:t> (1. in 2. razred)</a:t>
            </a:r>
          </a:p>
          <a:p>
            <a:pPr marL="0" indent="0">
              <a:buNone/>
            </a:pPr>
            <a:r>
              <a:rPr lang="sl-SI" sz="2600" dirty="0" smtClean="0"/>
              <a:t>           - </a:t>
            </a:r>
            <a:r>
              <a:rPr lang="sl-SI" sz="2600" dirty="0"/>
              <a:t>Stella </a:t>
            </a:r>
            <a:r>
              <a:rPr lang="sl-SI" sz="2600" dirty="0" err="1"/>
              <a:t>Maris</a:t>
            </a:r>
            <a:r>
              <a:rPr lang="sl-SI" sz="2600" dirty="0"/>
              <a:t> </a:t>
            </a:r>
            <a:r>
              <a:rPr lang="en-US" sz="2600" dirty="0" smtClean="0"/>
              <a:t>(3</a:t>
            </a:r>
            <a:r>
              <a:rPr lang="sl-SI" sz="2600" dirty="0" smtClean="0"/>
              <a:t>.</a:t>
            </a:r>
            <a:r>
              <a:rPr lang="en-US" sz="2600" dirty="0" smtClean="0"/>
              <a:t> </a:t>
            </a:r>
            <a:r>
              <a:rPr lang="en-US" sz="2600" dirty="0"/>
              <a:t>– </a:t>
            </a:r>
            <a:r>
              <a:rPr lang="en-US" sz="2600" dirty="0" smtClean="0"/>
              <a:t>6</a:t>
            </a:r>
            <a:r>
              <a:rPr lang="sl-SI" sz="2600" dirty="0" smtClean="0"/>
              <a:t>. razred</a:t>
            </a:r>
            <a:r>
              <a:rPr lang="en-US" sz="2600" dirty="0" smtClean="0"/>
              <a:t>)</a:t>
            </a:r>
            <a:endParaRPr lang="sl-SI" sz="2600" dirty="0" smtClean="0"/>
          </a:p>
          <a:p>
            <a:pPr marL="0" indent="0">
              <a:buNone/>
            </a:pPr>
            <a:r>
              <a:rPr lang="sl-SI" sz="2600" dirty="0"/>
              <a:t> </a:t>
            </a:r>
            <a:r>
              <a:rPr lang="sl-SI" sz="2600" dirty="0" smtClean="0"/>
              <a:t>          - skupaj 61 otrok</a:t>
            </a:r>
            <a:r>
              <a:rPr lang="en-US" sz="2600" dirty="0" smtClean="0"/>
              <a:t> </a:t>
            </a:r>
            <a:endParaRPr lang="sl-SI" sz="2600" dirty="0" smtClean="0"/>
          </a:p>
          <a:p>
            <a:endParaRPr lang="sl-SI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11" y="625934"/>
            <a:ext cx="1296008" cy="86567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4946" t="5863" r="3841"/>
          <a:stretch/>
        </p:blipFill>
        <p:spPr>
          <a:xfrm>
            <a:off x="4564594" y="625934"/>
            <a:ext cx="1344239" cy="89185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031" y="656902"/>
            <a:ext cx="1163851" cy="836982"/>
          </a:xfrm>
          <a:prstGeom prst="rect">
            <a:avLst/>
          </a:prstGeom>
        </p:spPr>
      </p:pic>
      <p:pic>
        <p:nvPicPr>
          <p:cNvPr id="7" name="Slika 6" descr="Rezultat iskanja slik za turčija zastav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22" y="668313"/>
            <a:ext cx="1318249" cy="89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062" y="705861"/>
            <a:ext cx="1346907" cy="85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5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83664" y="630746"/>
            <a:ext cx="8825659" cy="706964"/>
          </a:xfrm>
        </p:spPr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DOBRODOŠLICA </a:t>
            </a:r>
            <a:r>
              <a:rPr lang="sl-SI" dirty="0" err="1" smtClean="0">
                <a:solidFill>
                  <a:schemeClr val="tx1"/>
                </a:solidFill>
              </a:rPr>
              <a:t>Teresa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Nuzzo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School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5494" r="6370" b="3846"/>
          <a:stretch/>
        </p:blipFill>
        <p:spPr>
          <a:xfrm>
            <a:off x="6555440" y="3496235"/>
            <a:ext cx="5408731" cy="301500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02" b="10563"/>
          <a:stretch/>
        </p:blipFill>
        <p:spPr>
          <a:xfrm>
            <a:off x="645085" y="1728287"/>
            <a:ext cx="5738440" cy="3535895"/>
          </a:xfrm>
          <a:prstGeom prst="rect">
            <a:avLst/>
          </a:prstGeom>
        </p:spPr>
      </p:pic>
      <p:sp>
        <p:nvSpPr>
          <p:cNvPr id="9" name="Označba mesta vsebine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 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766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4360" y="210975"/>
            <a:ext cx="8825659" cy="956533"/>
          </a:xfrm>
        </p:spPr>
        <p:txBody>
          <a:bodyPr/>
          <a:lstStyle/>
          <a:p>
            <a:pPr algn="ctr"/>
            <a:r>
              <a:rPr lang="sl-SI" dirty="0" smtClean="0"/>
              <a:t>  </a:t>
            </a:r>
            <a:r>
              <a:rPr lang="sl-SI" sz="2800" dirty="0" smtClean="0">
                <a:solidFill>
                  <a:schemeClr val="tx1"/>
                </a:solidFill>
              </a:rPr>
              <a:t>SPREHOD PO ŠOLI</a:t>
            </a:r>
            <a:br>
              <a:rPr lang="sl-SI" sz="2800" dirty="0" smtClean="0">
                <a:solidFill>
                  <a:schemeClr val="tx1"/>
                </a:solidFill>
              </a:rPr>
            </a:br>
            <a:r>
              <a:rPr lang="sl-SI" sz="2800" dirty="0" smtClean="0">
                <a:solidFill>
                  <a:schemeClr val="tx1"/>
                </a:solidFill>
              </a:rPr>
              <a:t>THERESA NUZZO</a:t>
            </a:r>
            <a:endParaRPr lang="sl-SI" sz="4000" dirty="0">
              <a:solidFill>
                <a:schemeClr val="tx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  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43" y="722917"/>
            <a:ext cx="2623159" cy="465468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5" y="1167508"/>
            <a:ext cx="6402141" cy="360610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" r="9528" b="9424"/>
          <a:stretch/>
        </p:blipFill>
        <p:spPr>
          <a:xfrm>
            <a:off x="1558366" y="3871367"/>
            <a:ext cx="4253475" cy="261765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r="3614" b="4936"/>
          <a:stretch/>
        </p:blipFill>
        <p:spPr>
          <a:xfrm>
            <a:off x="7453398" y="4486250"/>
            <a:ext cx="4202716" cy="218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2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</a:t>
            </a:r>
            <a:endParaRPr lang="sl-SI" dirty="0"/>
          </a:p>
        </p:txBody>
      </p:sp>
      <p:sp>
        <p:nvSpPr>
          <p:cNvPr id="7" name="Označba mesta vsebin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   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1" y="153200"/>
            <a:ext cx="7849747" cy="39616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09" y="3173404"/>
            <a:ext cx="6701299" cy="343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24777" y="538953"/>
            <a:ext cx="8825659" cy="1020905"/>
          </a:xfrm>
        </p:spPr>
        <p:txBody>
          <a:bodyPr/>
          <a:lstStyle/>
          <a:p>
            <a:pPr algn="ctr"/>
            <a:r>
              <a:rPr lang="sl-SI" dirty="0" smtClean="0"/>
              <a:t>  </a:t>
            </a:r>
            <a:r>
              <a:rPr lang="sl-SI" dirty="0" smtClean="0">
                <a:solidFill>
                  <a:schemeClr val="tx1"/>
                </a:solidFill>
              </a:rPr>
              <a:t>SPREMLJANJE POUKA</a:t>
            </a:r>
            <a:r>
              <a:rPr lang="sl-SI" sz="3200" dirty="0" smtClean="0">
                <a:solidFill>
                  <a:schemeClr val="tx1"/>
                </a:solidFill>
              </a:rPr>
              <a:t> </a:t>
            </a:r>
            <a:br>
              <a:rPr lang="sl-SI" sz="3200" dirty="0" smtClean="0">
                <a:solidFill>
                  <a:schemeClr val="tx1"/>
                </a:solidFill>
              </a:rPr>
            </a:br>
            <a:r>
              <a:rPr lang="sl-SI" sz="3200" dirty="0" smtClean="0">
                <a:solidFill>
                  <a:schemeClr val="tx1"/>
                </a:solidFill>
              </a:rPr>
              <a:t>THEREZA NUZZO</a:t>
            </a:r>
            <a:endParaRPr lang="sl-SI" sz="4000" dirty="0">
              <a:solidFill>
                <a:schemeClr val="tx1"/>
              </a:solidFill>
            </a:endParaRPr>
          </a:p>
        </p:txBody>
      </p:sp>
      <p:sp>
        <p:nvSpPr>
          <p:cNvPr id="8" name="Označba mesta vsebin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      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r="4020"/>
          <a:stretch/>
        </p:blipFill>
        <p:spPr>
          <a:xfrm>
            <a:off x="416859" y="2049241"/>
            <a:ext cx="5474983" cy="413156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996" y="2049241"/>
            <a:ext cx="5857336" cy="41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6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33808" y="223987"/>
            <a:ext cx="8825659" cy="706964"/>
          </a:xfrm>
        </p:spPr>
        <p:txBody>
          <a:bodyPr/>
          <a:lstStyle/>
          <a:p>
            <a:pPr algn="r"/>
            <a:r>
              <a:rPr lang="sl-SI" dirty="0" smtClean="0">
                <a:solidFill>
                  <a:schemeClr val="tx1"/>
                </a:solidFill>
              </a:rPr>
              <a:t>  </a:t>
            </a:r>
            <a:r>
              <a:rPr lang="sl-SI" b="1" dirty="0" smtClean="0">
                <a:solidFill>
                  <a:schemeClr val="tx1"/>
                </a:solidFill>
              </a:rPr>
              <a:t>  </a:t>
            </a:r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" t="-2796" r="16010" b="17920"/>
          <a:stretch/>
        </p:blipFill>
        <p:spPr>
          <a:xfrm>
            <a:off x="737607" y="504185"/>
            <a:ext cx="4424526" cy="2557809"/>
          </a:xfrm>
          <a:prstGeom prst="rect">
            <a:avLst/>
          </a:prstGeom>
        </p:spPr>
      </p:pic>
      <p:pic>
        <p:nvPicPr>
          <p:cNvPr id="11" name="Označba mesta vsebine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37" y="1623733"/>
            <a:ext cx="6217070" cy="3498290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29" y="3873579"/>
            <a:ext cx="4437404" cy="24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4914" y="163231"/>
            <a:ext cx="8825659" cy="706964"/>
          </a:xfrm>
        </p:spPr>
        <p:txBody>
          <a:bodyPr/>
          <a:lstStyle/>
          <a:p>
            <a:pPr algn="ctr"/>
            <a:r>
              <a:rPr lang="sl-SI" sz="3200" dirty="0" smtClean="0">
                <a:solidFill>
                  <a:schemeClr val="tx1"/>
                </a:solidFill>
              </a:rPr>
              <a:t>STELLA MARIS</a:t>
            </a:r>
            <a:endParaRPr lang="sl-SI" sz="3200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6" y="864717"/>
            <a:ext cx="5456420" cy="281335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5"/>
          <a:stretch/>
        </p:blipFill>
        <p:spPr>
          <a:xfrm>
            <a:off x="6370820" y="824459"/>
            <a:ext cx="5497206" cy="2853610"/>
          </a:xfrm>
          <a:prstGeom prst="rect">
            <a:avLst/>
          </a:prstGeom>
        </p:spPr>
      </p:pic>
      <p:pic>
        <p:nvPicPr>
          <p:cNvPr id="11" name="Označba mesta vsebine 10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5"/>
          <a:stretch/>
        </p:blipFill>
        <p:spPr>
          <a:xfrm>
            <a:off x="2879140" y="4078057"/>
            <a:ext cx="5497206" cy="2779943"/>
          </a:xfrm>
        </p:spPr>
      </p:pic>
    </p:spTree>
    <p:extLst>
      <p:ext uri="{BB962C8B-B14F-4D97-AF65-F5344CB8AC3E}">
        <p14:creationId xmlns:p14="http://schemas.microsoft.com/office/powerpoint/2010/main" val="76315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13380" y="171565"/>
            <a:ext cx="8825659" cy="706964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S</a:t>
            </a:r>
            <a:r>
              <a:rPr lang="sl-SI" sz="3200" dirty="0" smtClean="0">
                <a:solidFill>
                  <a:schemeClr val="tx1"/>
                </a:solidFill>
              </a:rPr>
              <a:t>ANT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B</a:t>
            </a:r>
            <a:r>
              <a:rPr lang="sl-SI" sz="3200" dirty="0" smtClean="0">
                <a:solidFill>
                  <a:schemeClr val="tx1"/>
                </a:solidFill>
              </a:rPr>
              <a:t>ENILD</a:t>
            </a:r>
            <a:endParaRPr lang="sl-SI" sz="3200" dirty="0">
              <a:solidFill>
                <a:schemeClr val="tx1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987823"/>
            <a:ext cx="6582347" cy="3702570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" b="20986"/>
          <a:stretch/>
        </p:blipFill>
        <p:spPr>
          <a:xfrm>
            <a:off x="1112217" y="4799687"/>
            <a:ext cx="4804880" cy="1950335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983" y="989602"/>
            <a:ext cx="4405731" cy="247822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994" y="3685172"/>
            <a:ext cx="5429720" cy="305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4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elektrena sejna soba">
  <a:themeElements>
    <a:clrScheme name="Modra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</TotalTime>
  <Words>146</Words>
  <Application>Microsoft Office PowerPoint</Application>
  <PresentationFormat>Širokozaslonsko</PresentationFormat>
  <Paragraphs>41</Paragraphs>
  <Slides>16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2" baseType="lpstr">
      <vt:lpstr>Arial</vt:lpstr>
      <vt:lpstr>Century Gothic</vt:lpstr>
      <vt:lpstr>Comic Sans MS</vt:lpstr>
      <vt:lpstr>Wingdings</vt:lpstr>
      <vt:lpstr>Wingdings 3</vt:lpstr>
      <vt:lpstr>Naelektrena sejna soba</vt:lpstr>
      <vt:lpstr>  MALTA   20.10. – 25.10.2019</vt:lpstr>
      <vt:lpstr> </vt:lpstr>
      <vt:lpstr>DOBRODOŠLICA Teresa Nuzzo School</vt:lpstr>
      <vt:lpstr>  SPREHOD PO ŠOLI THERESA NUZZO</vt:lpstr>
      <vt:lpstr>  </vt:lpstr>
      <vt:lpstr>  SPREMLJANJE POUKA  THEREZA NUZZO</vt:lpstr>
      <vt:lpstr>    </vt:lpstr>
      <vt:lpstr>STELLA MARIS</vt:lpstr>
      <vt:lpstr>SANT BENILD</vt:lpstr>
      <vt:lpstr>Obisk cerkvenega zavoda</vt:lpstr>
      <vt:lpstr>NAČRTOVANJE DELA V PROJEKTU </vt:lpstr>
      <vt:lpstr>  VALETTA, glavno mesto </vt:lpstr>
      <vt:lpstr>KATAKOMBE</vt:lpstr>
      <vt:lpstr>  </vt:lpstr>
      <vt:lpstr>MUZEJ VOJAŠKE ZGODOVINE</vt:lpstr>
      <vt:lpstr>  TEMPLJI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MALTA 21.10. – 25.10.2019</dc:title>
  <dc:creator>Uporabnik sistema Windows</dc:creator>
  <cp:lastModifiedBy>USER01</cp:lastModifiedBy>
  <cp:revision>51</cp:revision>
  <dcterms:created xsi:type="dcterms:W3CDTF">2019-11-15T14:34:27Z</dcterms:created>
  <dcterms:modified xsi:type="dcterms:W3CDTF">2019-11-21T19:32:35Z</dcterms:modified>
</cp:coreProperties>
</file>